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3" r:id="rId2"/>
    <p:sldId id="257" r:id="rId3"/>
    <p:sldId id="258" r:id="rId4"/>
    <p:sldId id="259" r:id="rId5"/>
    <p:sldId id="260" r:id="rId6"/>
    <p:sldId id="261" r:id="rId7"/>
    <p:sldId id="262" r:id="rId8"/>
    <p:sldId id="264"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5620"/>
    <p:restoredTop sz="94660"/>
  </p:normalViewPr>
  <p:slideViewPr>
    <p:cSldViewPr>
      <p:cViewPr>
        <p:scale>
          <a:sx n="80" d="100"/>
          <a:sy n="80" d="100"/>
        </p:scale>
        <p:origin x="-226" y="-5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3298296-AE66-44D3-BFCE-9E75068CB473}" type="datetimeFigureOut">
              <a:rPr lang="en-US" smtClean="0"/>
              <a:t>5/20/2015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941DFE-0C77-4B37-BC3B-4DF1D89714B2}" type="slidenum">
              <a:rPr lang="en-US" smtClean="0"/>
              <a:t>‹#›</a:t>
            </a:fld>
            <a:endParaRPr lang="en-US"/>
          </a:p>
        </p:txBody>
      </p:sp>
    </p:spTree>
    <p:extLst>
      <p:ext uri="{BB962C8B-B14F-4D97-AF65-F5344CB8AC3E}">
        <p14:creationId xmlns:p14="http://schemas.microsoft.com/office/powerpoint/2010/main" val="40687283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3298296-AE66-44D3-BFCE-9E75068CB473}" type="datetimeFigureOut">
              <a:rPr lang="en-US" smtClean="0"/>
              <a:t>5/20/2015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941DFE-0C77-4B37-BC3B-4DF1D89714B2}" type="slidenum">
              <a:rPr lang="en-US" smtClean="0"/>
              <a:t>‹#›</a:t>
            </a:fld>
            <a:endParaRPr lang="en-US"/>
          </a:p>
        </p:txBody>
      </p:sp>
    </p:spTree>
    <p:extLst>
      <p:ext uri="{BB962C8B-B14F-4D97-AF65-F5344CB8AC3E}">
        <p14:creationId xmlns:p14="http://schemas.microsoft.com/office/powerpoint/2010/main" val="42339698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3298296-AE66-44D3-BFCE-9E75068CB473}" type="datetimeFigureOut">
              <a:rPr lang="en-US" smtClean="0"/>
              <a:t>5/20/2015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941DFE-0C77-4B37-BC3B-4DF1D89714B2}" type="slidenum">
              <a:rPr lang="en-US" smtClean="0"/>
              <a:t>‹#›</a:t>
            </a:fld>
            <a:endParaRPr lang="en-US"/>
          </a:p>
        </p:txBody>
      </p:sp>
    </p:spTree>
    <p:extLst>
      <p:ext uri="{BB962C8B-B14F-4D97-AF65-F5344CB8AC3E}">
        <p14:creationId xmlns:p14="http://schemas.microsoft.com/office/powerpoint/2010/main" val="6234414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3298296-AE66-44D3-BFCE-9E75068CB473}" type="datetimeFigureOut">
              <a:rPr lang="en-US" smtClean="0"/>
              <a:t>5/20/2015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941DFE-0C77-4B37-BC3B-4DF1D89714B2}" type="slidenum">
              <a:rPr lang="en-US" smtClean="0"/>
              <a:t>‹#›</a:t>
            </a:fld>
            <a:endParaRPr lang="en-US"/>
          </a:p>
        </p:txBody>
      </p:sp>
    </p:spTree>
    <p:extLst>
      <p:ext uri="{BB962C8B-B14F-4D97-AF65-F5344CB8AC3E}">
        <p14:creationId xmlns:p14="http://schemas.microsoft.com/office/powerpoint/2010/main" val="31559659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3298296-AE66-44D3-BFCE-9E75068CB473}" type="datetimeFigureOut">
              <a:rPr lang="en-US" smtClean="0"/>
              <a:t>5/20/2015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941DFE-0C77-4B37-BC3B-4DF1D89714B2}" type="slidenum">
              <a:rPr lang="en-US" smtClean="0"/>
              <a:t>‹#›</a:t>
            </a:fld>
            <a:endParaRPr lang="en-US"/>
          </a:p>
        </p:txBody>
      </p:sp>
    </p:spTree>
    <p:extLst>
      <p:ext uri="{BB962C8B-B14F-4D97-AF65-F5344CB8AC3E}">
        <p14:creationId xmlns:p14="http://schemas.microsoft.com/office/powerpoint/2010/main" val="8624409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3298296-AE66-44D3-BFCE-9E75068CB473}" type="datetimeFigureOut">
              <a:rPr lang="en-US" smtClean="0"/>
              <a:t>5/20/2015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941DFE-0C77-4B37-BC3B-4DF1D89714B2}" type="slidenum">
              <a:rPr lang="en-US" smtClean="0"/>
              <a:t>‹#›</a:t>
            </a:fld>
            <a:endParaRPr lang="en-US"/>
          </a:p>
        </p:txBody>
      </p:sp>
    </p:spTree>
    <p:extLst>
      <p:ext uri="{BB962C8B-B14F-4D97-AF65-F5344CB8AC3E}">
        <p14:creationId xmlns:p14="http://schemas.microsoft.com/office/powerpoint/2010/main" val="26536731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3298296-AE66-44D3-BFCE-9E75068CB473}" type="datetimeFigureOut">
              <a:rPr lang="en-US" smtClean="0"/>
              <a:t>5/20/2015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A941DFE-0C77-4B37-BC3B-4DF1D89714B2}" type="slidenum">
              <a:rPr lang="en-US" smtClean="0"/>
              <a:t>‹#›</a:t>
            </a:fld>
            <a:endParaRPr lang="en-US"/>
          </a:p>
        </p:txBody>
      </p:sp>
    </p:spTree>
    <p:extLst>
      <p:ext uri="{BB962C8B-B14F-4D97-AF65-F5344CB8AC3E}">
        <p14:creationId xmlns:p14="http://schemas.microsoft.com/office/powerpoint/2010/main" val="26822047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3298296-AE66-44D3-BFCE-9E75068CB473}" type="datetimeFigureOut">
              <a:rPr lang="en-US" smtClean="0"/>
              <a:t>5/20/2015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A941DFE-0C77-4B37-BC3B-4DF1D89714B2}" type="slidenum">
              <a:rPr lang="en-US" smtClean="0"/>
              <a:t>‹#›</a:t>
            </a:fld>
            <a:endParaRPr lang="en-US"/>
          </a:p>
        </p:txBody>
      </p:sp>
    </p:spTree>
    <p:extLst>
      <p:ext uri="{BB962C8B-B14F-4D97-AF65-F5344CB8AC3E}">
        <p14:creationId xmlns:p14="http://schemas.microsoft.com/office/powerpoint/2010/main" val="19828146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3298296-AE66-44D3-BFCE-9E75068CB473}" type="datetimeFigureOut">
              <a:rPr lang="en-US" smtClean="0"/>
              <a:t>5/20/2015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A941DFE-0C77-4B37-BC3B-4DF1D89714B2}" type="slidenum">
              <a:rPr lang="en-US" smtClean="0"/>
              <a:t>‹#›</a:t>
            </a:fld>
            <a:endParaRPr lang="en-US"/>
          </a:p>
        </p:txBody>
      </p:sp>
    </p:spTree>
    <p:extLst>
      <p:ext uri="{BB962C8B-B14F-4D97-AF65-F5344CB8AC3E}">
        <p14:creationId xmlns:p14="http://schemas.microsoft.com/office/powerpoint/2010/main" val="31236918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3298296-AE66-44D3-BFCE-9E75068CB473}" type="datetimeFigureOut">
              <a:rPr lang="en-US" smtClean="0"/>
              <a:t>5/20/2015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941DFE-0C77-4B37-BC3B-4DF1D89714B2}" type="slidenum">
              <a:rPr lang="en-US" smtClean="0"/>
              <a:t>‹#›</a:t>
            </a:fld>
            <a:endParaRPr lang="en-US"/>
          </a:p>
        </p:txBody>
      </p:sp>
    </p:spTree>
    <p:extLst>
      <p:ext uri="{BB962C8B-B14F-4D97-AF65-F5344CB8AC3E}">
        <p14:creationId xmlns:p14="http://schemas.microsoft.com/office/powerpoint/2010/main" val="6864840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3298296-AE66-44D3-BFCE-9E75068CB473}" type="datetimeFigureOut">
              <a:rPr lang="en-US" smtClean="0"/>
              <a:t>5/20/2015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941DFE-0C77-4B37-BC3B-4DF1D89714B2}" type="slidenum">
              <a:rPr lang="en-US" smtClean="0"/>
              <a:t>‹#›</a:t>
            </a:fld>
            <a:endParaRPr lang="en-US"/>
          </a:p>
        </p:txBody>
      </p:sp>
    </p:spTree>
    <p:extLst>
      <p:ext uri="{BB962C8B-B14F-4D97-AF65-F5344CB8AC3E}">
        <p14:creationId xmlns:p14="http://schemas.microsoft.com/office/powerpoint/2010/main" val="6939181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3298296-AE66-44D3-BFCE-9E75068CB473}" type="datetimeFigureOut">
              <a:rPr lang="en-US" smtClean="0"/>
              <a:t>5/20/2015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A941DFE-0C77-4B37-BC3B-4DF1D89714B2}" type="slidenum">
              <a:rPr lang="en-US" smtClean="0"/>
              <a:t>‹#›</a:t>
            </a:fld>
            <a:endParaRPr lang="en-US"/>
          </a:p>
        </p:txBody>
      </p:sp>
    </p:spTree>
    <p:extLst>
      <p:ext uri="{BB962C8B-B14F-4D97-AF65-F5344CB8AC3E}">
        <p14:creationId xmlns:p14="http://schemas.microsoft.com/office/powerpoint/2010/main" val="10906664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Final Exam</a:t>
            </a:r>
            <a:endParaRPr lang="en-US" b="1" dirty="0"/>
          </a:p>
        </p:txBody>
      </p:sp>
      <p:sp>
        <p:nvSpPr>
          <p:cNvPr id="3" name="Subtitle 2"/>
          <p:cNvSpPr>
            <a:spLocks noGrp="1"/>
          </p:cNvSpPr>
          <p:nvPr>
            <p:ph type="subTitle" idx="1"/>
          </p:nvPr>
        </p:nvSpPr>
        <p:spPr/>
        <p:txBody>
          <a:bodyPr/>
          <a:lstStyle/>
          <a:p>
            <a:r>
              <a:rPr lang="en-US" smtClean="0"/>
              <a:t>Speaking practice</a:t>
            </a:r>
            <a:endParaRPr lang="en-US" dirty="0"/>
          </a:p>
        </p:txBody>
      </p:sp>
    </p:spTree>
    <p:extLst>
      <p:ext uri="{BB962C8B-B14F-4D97-AF65-F5344CB8AC3E}">
        <p14:creationId xmlns:p14="http://schemas.microsoft.com/office/powerpoint/2010/main" val="22145779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Chapter 4</a:t>
            </a:r>
            <a:endParaRPr lang="en-US" b="1" dirty="0"/>
          </a:p>
        </p:txBody>
      </p:sp>
      <p:sp>
        <p:nvSpPr>
          <p:cNvPr id="3" name="Content Placeholder 2"/>
          <p:cNvSpPr>
            <a:spLocks noGrp="1"/>
          </p:cNvSpPr>
          <p:nvPr>
            <p:ph idx="1"/>
          </p:nvPr>
        </p:nvSpPr>
        <p:spPr/>
        <p:txBody>
          <a:bodyPr>
            <a:normAutofit fontScale="92500" lnSpcReduction="10000"/>
          </a:bodyPr>
          <a:lstStyle/>
          <a:p>
            <a:pPr marL="0" indent="0" algn="ctr">
              <a:buNone/>
            </a:pPr>
            <a:r>
              <a:rPr lang="en-US" sz="4000" dirty="0" smtClean="0"/>
              <a:t>You and your partner take turns talking about what your latest sports competition. Tell them what sport you play, how the game turned out, and how you reacted. </a:t>
            </a:r>
          </a:p>
          <a:p>
            <a:pPr marL="0" indent="0" algn="ctr">
              <a:buNone/>
            </a:pPr>
            <a:r>
              <a:rPr lang="en-US" sz="4000" b="1" dirty="0" smtClean="0"/>
              <a:t>Ask and answer each other’s questions.</a:t>
            </a:r>
            <a:endParaRPr lang="en-US" sz="4000" b="1" dirty="0"/>
          </a:p>
        </p:txBody>
      </p:sp>
    </p:spTree>
    <p:extLst>
      <p:ext uri="{BB962C8B-B14F-4D97-AF65-F5344CB8AC3E}">
        <p14:creationId xmlns:p14="http://schemas.microsoft.com/office/powerpoint/2010/main" val="41145404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Chapter 4</a:t>
            </a:r>
            <a:endParaRPr lang="en-US" b="1" dirty="0"/>
          </a:p>
        </p:txBody>
      </p:sp>
      <p:sp>
        <p:nvSpPr>
          <p:cNvPr id="3" name="Content Placeholder 2"/>
          <p:cNvSpPr>
            <a:spLocks noGrp="1"/>
          </p:cNvSpPr>
          <p:nvPr>
            <p:ph idx="1"/>
          </p:nvPr>
        </p:nvSpPr>
        <p:spPr/>
        <p:txBody>
          <a:bodyPr>
            <a:normAutofit/>
          </a:bodyPr>
          <a:lstStyle/>
          <a:p>
            <a:pPr marL="0" indent="0" algn="ctr">
              <a:buNone/>
            </a:pPr>
            <a:r>
              <a:rPr lang="en-US" sz="3600" dirty="0" smtClean="0"/>
              <a:t>One of you is a </a:t>
            </a:r>
            <a:r>
              <a:rPr lang="en-US" sz="3600" dirty="0" smtClean="0">
                <a:solidFill>
                  <a:srgbClr val="0070C0"/>
                </a:solidFill>
              </a:rPr>
              <a:t>doctor </a:t>
            </a:r>
            <a:r>
              <a:rPr lang="en-US" sz="3600" dirty="0" smtClean="0"/>
              <a:t>and the other is a </a:t>
            </a:r>
            <a:r>
              <a:rPr lang="en-US" sz="3600" dirty="0" smtClean="0">
                <a:solidFill>
                  <a:srgbClr val="FF0000"/>
                </a:solidFill>
              </a:rPr>
              <a:t>patient</a:t>
            </a:r>
            <a:r>
              <a:rPr lang="en-US" sz="3600" dirty="0" smtClean="0"/>
              <a:t>. Tell the doctor </a:t>
            </a:r>
            <a:r>
              <a:rPr lang="en-US" sz="3600" dirty="0" smtClean="0">
                <a:solidFill>
                  <a:srgbClr val="FF0000"/>
                </a:solidFill>
              </a:rPr>
              <a:t>you were injured playing soccer and broke your arm, scratched your cheek, and twisted your wrist. </a:t>
            </a:r>
            <a:r>
              <a:rPr lang="en-US" sz="3600" dirty="0" smtClean="0"/>
              <a:t>The doctor will </a:t>
            </a:r>
            <a:r>
              <a:rPr lang="en-US" sz="3600" dirty="0" smtClean="0">
                <a:solidFill>
                  <a:srgbClr val="0070C0"/>
                </a:solidFill>
              </a:rPr>
              <a:t>ask what’s wrong and provide advice. </a:t>
            </a:r>
            <a:endParaRPr lang="en-US" sz="3600" dirty="0">
              <a:solidFill>
                <a:srgbClr val="0070C0"/>
              </a:solidFill>
            </a:endParaRPr>
          </a:p>
        </p:txBody>
      </p:sp>
    </p:spTree>
    <p:extLst>
      <p:ext uri="{BB962C8B-B14F-4D97-AF65-F5344CB8AC3E}">
        <p14:creationId xmlns:p14="http://schemas.microsoft.com/office/powerpoint/2010/main" val="38066347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Chapter 6</a:t>
            </a:r>
            <a:endParaRPr lang="en-US" b="1" dirty="0"/>
          </a:p>
        </p:txBody>
      </p:sp>
      <p:sp>
        <p:nvSpPr>
          <p:cNvPr id="3" name="Content Placeholder 2"/>
          <p:cNvSpPr>
            <a:spLocks noGrp="1"/>
          </p:cNvSpPr>
          <p:nvPr>
            <p:ph idx="1"/>
          </p:nvPr>
        </p:nvSpPr>
        <p:spPr/>
        <p:txBody>
          <a:bodyPr>
            <a:normAutofit lnSpcReduction="10000"/>
          </a:bodyPr>
          <a:lstStyle/>
          <a:p>
            <a:pPr marL="0" indent="0" algn="ctr">
              <a:buNone/>
            </a:pPr>
            <a:r>
              <a:rPr lang="en-US" dirty="0" smtClean="0"/>
              <a:t>You and your friend are discussing your childhoods. Discuss what you liked to do, if you got along well with siblings/friends, and what you wanted to be when you grew up. </a:t>
            </a:r>
          </a:p>
          <a:p>
            <a:pPr marL="0" indent="0" algn="ctr">
              <a:buNone/>
            </a:pPr>
            <a:endParaRPr lang="en-US" dirty="0"/>
          </a:p>
          <a:p>
            <a:pPr marL="0" indent="0" algn="ctr">
              <a:buNone/>
            </a:pPr>
            <a:r>
              <a:rPr lang="en-US" b="1" dirty="0" smtClean="0"/>
              <a:t>Ask and answer each other’s questions to find out all the above information. </a:t>
            </a:r>
            <a:endParaRPr lang="en-US" b="1" dirty="0"/>
          </a:p>
        </p:txBody>
      </p:sp>
    </p:spTree>
    <p:extLst>
      <p:ext uri="{BB962C8B-B14F-4D97-AF65-F5344CB8AC3E}">
        <p14:creationId xmlns:p14="http://schemas.microsoft.com/office/powerpoint/2010/main" val="25059648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Chapter 6</a:t>
            </a:r>
            <a:endParaRPr lang="en-US" b="1" dirty="0"/>
          </a:p>
        </p:txBody>
      </p:sp>
      <p:sp>
        <p:nvSpPr>
          <p:cNvPr id="3" name="Content Placeholder 2"/>
          <p:cNvSpPr>
            <a:spLocks noGrp="1"/>
          </p:cNvSpPr>
          <p:nvPr>
            <p:ph idx="1"/>
          </p:nvPr>
        </p:nvSpPr>
        <p:spPr/>
        <p:txBody>
          <a:bodyPr/>
          <a:lstStyle/>
          <a:p>
            <a:pPr marL="0" indent="0" algn="ctr">
              <a:buNone/>
            </a:pPr>
            <a:r>
              <a:rPr lang="en-US" dirty="0" smtClean="0"/>
              <a:t>You and your friend are still discussing your childhood but this time find out what each other were like. Also find out what their friends were like. Finally ask your friend to describe an important event during their childhood (in the </a:t>
            </a:r>
            <a:r>
              <a:rPr lang="en-US" dirty="0" err="1" smtClean="0"/>
              <a:t>preterite</a:t>
            </a:r>
            <a:r>
              <a:rPr lang="en-US" dirty="0" smtClean="0"/>
              <a:t>) and find out how they reacted. </a:t>
            </a:r>
            <a:endParaRPr lang="en-US" dirty="0"/>
          </a:p>
        </p:txBody>
      </p:sp>
    </p:spTree>
    <p:extLst>
      <p:ext uri="{BB962C8B-B14F-4D97-AF65-F5344CB8AC3E}">
        <p14:creationId xmlns:p14="http://schemas.microsoft.com/office/powerpoint/2010/main" val="25033536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Chapter 7</a:t>
            </a:r>
            <a:endParaRPr lang="en-US" b="1" dirty="0"/>
          </a:p>
        </p:txBody>
      </p:sp>
      <p:sp>
        <p:nvSpPr>
          <p:cNvPr id="3" name="Content Placeholder 2"/>
          <p:cNvSpPr>
            <a:spLocks noGrp="1"/>
          </p:cNvSpPr>
          <p:nvPr>
            <p:ph idx="1"/>
          </p:nvPr>
        </p:nvSpPr>
        <p:spPr/>
        <p:txBody>
          <a:bodyPr/>
          <a:lstStyle/>
          <a:p>
            <a:pPr marL="0" indent="0" algn="ctr">
              <a:buNone/>
            </a:pPr>
            <a:r>
              <a:rPr lang="en-US" dirty="0" smtClean="0"/>
              <a:t>One of you is a </a:t>
            </a:r>
            <a:r>
              <a:rPr lang="en-US" dirty="0" smtClean="0">
                <a:solidFill>
                  <a:srgbClr val="0033CC"/>
                </a:solidFill>
              </a:rPr>
              <a:t>waiter</a:t>
            </a:r>
            <a:r>
              <a:rPr lang="en-US" dirty="0" smtClean="0">
                <a:solidFill>
                  <a:schemeClr val="accent1"/>
                </a:solidFill>
              </a:rPr>
              <a:t> </a:t>
            </a:r>
            <a:r>
              <a:rPr lang="en-US" dirty="0" smtClean="0"/>
              <a:t>and the other a </a:t>
            </a:r>
            <a:r>
              <a:rPr lang="en-US" dirty="0" smtClean="0">
                <a:solidFill>
                  <a:srgbClr val="FF0000"/>
                </a:solidFill>
              </a:rPr>
              <a:t>client</a:t>
            </a:r>
            <a:r>
              <a:rPr lang="en-US" dirty="0" smtClean="0"/>
              <a:t>. Pretend you are in a restaurant and act out a typical situation. </a:t>
            </a:r>
            <a:r>
              <a:rPr lang="en-US" dirty="0" smtClean="0">
                <a:solidFill>
                  <a:srgbClr val="FF0000"/>
                </a:solidFill>
              </a:rPr>
              <a:t>Ask for the menu, recommendations, order food, and ask how it is in general</a:t>
            </a:r>
            <a:r>
              <a:rPr lang="en-US" dirty="0" smtClean="0"/>
              <a:t>. </a:t>
            </a:r>
            <a:r>
              <a:rPr lang="en-US" dirty="0" smtClean="0">
                <a:solidFill>
                  <a:srgbClr val="0033CC"/>
                </a:solidFill>
              </a:rPr>
              <a:t>The waiter should ask for the client’s order, provide recommendations and be polite. </a:t>
            </a:r>
            <a:endParaRPr lang="en-US" dirty="0">
              <a:solidFill>
                <a:srgbClr val="0033CC"/>
              </a:solidFill>
            </a:endParaRPr>
          </a:p>
        </p:txBody>
      </p:sp>
    </p:spTree>
    <p:extLst>
      <p:ext uri="{BB962C8B-B14F-4D97-AF65-F5344CB8AC3E}">
        <p14:creationId xmlns:p14="http://schemas.microsoft.com/office/powerpoint/2010/main" val="8229432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Chapter 7</a:t>
            </a:r>
            <a:endParaRPr lang="en-US" b="1" dirty="0"/>
          </a:p>
        </p:txBody>
      </p:sp>
      <p:sp>
        <p:nvSpPr>
          <p:cNvPr id="3" name="Content Placeholder 2"/>
          <p:cNvSpPr>
            <a:spLocks noGrp="1"/>
          </p:cNvSpPr>
          <p:nvPr>
            <p:ph idx="1"/>
          </p:nvPr>
        </p:nvSpPr>
        <p:spPr/>
        <p:txBody>
          <a:bodyPr>
            <a:normAutofit/>
          </a:bodyPr>
          <a:lstStyle/>
          <a:p>
            <a:pPr marL="0" indent="0" algn="ctr">
              <a:buNone/>
            </a:pPr>
            <a:r>
              <a:rPr lang="en-US" sz="3600" dirty="0" smtClean="0"/>
              <a:t>Find out if your friend eats a balanced diet and why. Also ask what sort of ingredients they typically add to their food. Finally discuss a favorite dish, how to make it, and what’s in it. </a:t>
            </a:r>
            <a:endParaRPr lang="en-US" sz="3600" dirty="0"/>
          </a:p>
        </p:txBody>
      </p:sp>
    </p:spTree>
    <p:extLst>
      <p:ext uri="{BB962C8B-B14F-4D97-AF65-F5344CB8AC3E}">
        <p14:creationId xmlns:p14="http://schemas.microsoft.com/office/powerpoint/2010/main" val="24006044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Chapter 8</a:t>
            </a:r>
            <a:endParaRPr lang="en-US" b="1"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2209800"/>
            <a:ext cx="8670441" cy="4038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xtBox 3"/>
          <p:cNvSpPr txBox="1"/>
          <p:nvPr/>
        </p:nvSpPr>
        <p:spPr>
          <a:xfrm>
            <a:off x="457200" y="1302603"/>
            <a:ext cx="8534400" cy="830997"/>
          </a:xfrm>
          <a:prstGeom prst="rect">
            <a:avLst/>
          </a:prstGeom>
          <a:noFill/>
        </p:spPr>
        <p:txBody>
          <a:bodyPr wrap="square" rtlCol="0">
            <a:spAutoFit/>
          </a:bodyPr>
          <a:lstStyle/>
          <a:p>
            <a:pPr algn="ctr"/>
            <a:r>
              <a:rPr lang="en-US" sz="2400" dirty="0" smtClean="0"/>
              <a:t>One of you is the store clerk and the other the client. Act out the following situation. </a:t>
            </a:r>
            <a:endParaRPr lang="en-US" sz="2400" dirty="0"/>
          </a:p>
        </p:txBody>
      </p:sp>
    </p:spTree>
    <p:extLst>
      <p:ext uri="{BB962C8B-B14F-4D97-AF65-F5344CB8AC3E}">
        <p14:creationId xmlns:p14="http://schemas.microsoft.com/office/powerpoint/2010/main" val="25739110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1611</TotalTime>
  <Words>322</Words>
  <Application>Microsoft Office PowerPoint</Application>
  <PresentationFormat>On-screen Show (4:3)</PresentationFormat>
  <Paragraphs>19</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Final Exam</vt:lpstr>
      <vt:lpstr>Chapter 4</vt:lpstr>
      <vt:lpstr>Chapter 4</vt:lpstr>
      <vt:lpstr>Chapter 6</vt:lpstr>
      <vt:lpstr>Chapter 6</vt:lpstr>
      <vt:lpstr>Chapter 7</vt:lpstr>
      <vt:lpstr>Chapter 7</vt:lpstr>
      <vt:lpstr>Chapter 8</vt:lpstr>
    </vt:vector>
  </TitlesOfParts>
  <Company>Trumbull Public Schools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1</dc:title>
  <dc:creator>Temp</dc:creator>
  <cp:lastModifiedBy>Temp</cp:lastModifiedBy>
  <cp:revision>13</cp:revision>
  <dcterms:created xsi:type="dcterms:W3CDTF">2014-01-10T17:22:16Z</dcterms:created>
  <dcterms:modified xsi:type="dcterms:W3CDTF">2015-05-20T11:50:51Z</dcterms:modified>
</cp:coreProperties>
</file>