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2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779EBF9-6FEE-4147-91EF-AEA99E3FD163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9C6332B-53ED-4A71-9191-326C8264E1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79EBF9-6FEE-4147-91EF-AEA99E3FD163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C6332B-53ED-4A71-9191-326C8264E1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79EBF9-6FEE-4147-91EF-AEA99E3FD163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C6332B-53ED-4A71-9191-326C8264E1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79EBF9-6FEE-4147-91EF-AEA99E3FD163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C6332B-53ED-4A71-9191-326C8264E17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79EBF9-6FEE-4147-91EF-AEA99E3FD163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C6332B-53ED-4A71-9191-326C8264E17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79EBF9-6FEE-4147-91EF-AEA99E3FD163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C6332B-53ED-4A71-9191-326C8264E17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79EBF9-6FEE-4147-91EF-AEA99E3FD163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C6332B-53ED-4A71-9191-326C8264E17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79EBF9-6FEE-4147-91EF-AEA99E3FD163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C6332B-53ED-4A71-9191-326C8264E17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79EBF9-6FEE-4147-91EF-AEA99E3FD163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C6332B-53ED-4A71-9191-326C8264E1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779EBF9-6FEE-4147-91EF-AEA99E3FD163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C6332B-53ED-4A71-9191-326C8264E17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779EBF9-6FEE-4147-91EF-AEA99E3FD163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9C6332B-53ED-4A71-9191-326C8264E17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779EBF9-6FEE-4147-91EF-AEA99E3FD163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9C6332B-53ED-4A71-9191-326C8264E17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Exprésate</a:t>
            </a:r>
            <a:r>
              <a:rPr lang="en-US" dirty="0" smtClean="0"/>
              <a:t> 2 </a:t>
            </a:r>
            <a:r>
              <a:rPr lang="en-US" dirty="0" err="1" smtClean="0"/>
              <a:t>Capítulo</a:t>
            </a:r>
            <a:r>
              <a:rPr lang="en-US" dirty="0" smtClean="0"/>
              <a:t> 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POR versus PARA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Simply, POR and PARA are prepositions that both mean “for”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BUT they are not interchangeable!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There are many differences between the two, but here’s a sneak preview. You will learn more in the years to come.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significan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y </a:t>
            </a:r>
            <a:r>
              <a:rPr lang="en-US" dirty="0" err="1" smtClean="0"/>
              <a:t>para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Through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El </a:t>
            </a:r>
            <a:r>
              <a:rPr lang="en-US" dirty="0" err="1" smtClean="0"/>
              <a:t>señor</a:t>
            </a:r>
            <a:r>
              <a:rPr lang="en-US" dirty="0" smtClean="0"/>
              <a:t> </a:t>
            </a:r>
            <a:r>
              <a:rPr lang="en-US" dirty="0" err="1" smtClean="0"/>
              <a:t>caminó</a:t>
            </a:r>
            <a:r>
              <a:rPr lang="en-US" dirty="0" smtClean="0"/>
              <a:t> </a:t>
            </a:r>
            <a:r>
              <a:rPr lang="en-US" u="sng" dirty="0" smtClean="0"/>
              <a:t>POR</a:t>
            </a:r>
            <a:r>
              <a:rPr lang="en-US" dirty="0" smtClean="0"/>
              <a:t> el control de </a:t>
            </a:r>
            <a:r>
              <a:rPr lang="en-US" dirty="0" err="1" smtClean="0"/>
              <a:t>seguridad</a:t>
            </a:r>
            <a:r>
              <a:rPr lang="en-US" dirty="0" smtClean="0"/>
              <a:t> en el </a:t>
            </a:r>
            <a:r>
              <a:rPr lang="en-US" dirty="0" err="1" smtClean="0"/>
              <a:t>aeropuerto</a:t>
            </a:r>
            <a:r>
              <a:rPr lang="en-US" dirty="0" smtClean="0"/>
              <a:t>.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siempre</a:t>
            </a:r>
            <a:r>
              <a:rPr lang="en-US" dirty="0" smtClean="0"/>
              <a:t> </a:t>
            </a:r>
            <a:r>
              <a:rPr lang="en-US" dirty="0" err="1" smtClean="0"/>
              <a:t>entro</a:t>
            </a:r>
            <a:r>
              <a:rPr lang="en-US" dirty="0" smtClean="0"/>
              <a:t> THS </a:t>
            </a:r>
            <a:r>
              <a:rPr lang="en-US" u="sng" dirty="0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puertas</a:t>
            </a:r>
            <a:r>
              <a:rPr lang="en-US" dirty="0" smtClean="0"/>
              <a:t> de casa “C”.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800" dirty="0" smtClean="0"/>
              <a:t>POR</a:t>
            </a:r>
            <a:endParaRPr lang="en-US" sz="8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exchange for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Me </a:t>
            </a:r>
            <a:r>
              <a:rPr lang="en-US" dirty="0" err="1" smtClean="0"/>
              <a:t>gustaría</a:t>
            </a:r>
            <a:r>
              <a:rPr lang="en-US" dirty="0" smtClean="0"/>
              <a:t> </a:t>
            </a:r>
            <a:r>
              <a:rPr lang="en-US" dirty="0" err="1" smtClean="0"/>
              <a:t>cambiar</a:t>
            </a:r>
            <a:r>
              <a:rPr lang="en-US" dirty="0" smtClean="0"/>
              <a:t>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blusa</a:t>
            </a:r>
            <a:r>
              <a:rPr lang="en-US" dirty="0" smtClean="0"/>
              <a:t> </a:t>
            </a:r>
            <a:r>
              <a:rPr lang="en-US" dirty="0" err="1" smtClean="0"/>
              <a:t>apretada</a:t>
            </a:r>
            <a:r>
              <a:rPr lang="en-US" dirty="0" smtClean="0"/>
              <a:t> </a:t>
            </a:r>
            <a:r>
              <a:rPr lang="en-US" u="sng" dirty="0" smtClean="0"/>
              <a:t>POR</a:t>
            </a:r>
            <a:r>
              <a:rPr lang="en-US" dirty="0" smtClean="0"/>
              <a:t> la </a:t>
            </a:r>
            <a:r>
              <a:rPr lang="en-US" dirty="0" err="1" smtClean="0"/>
              <a:t>blusa</a:t>
            </a:r>
            <a:r>
              <a:rPr lang="en-US" dirty="0" smtClean="0"/>
              <a:t>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floja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Le </a:t>
            </a:r>
            <a:r>
              <a:rPr lang="en-US" dirty="0" err="1" smtClean="0"/>
              <a:t>doy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gracias a mi </a:t>
            </a:r>
            <a:r>
              <a:rPr lang="en-US" dirty="0" err="1" smtClean="0"/>
              <a:t>abuela</a:t>
            </a:r>
            <a:r>
              <a:rPr lang="en-US" dirty="0" smtClean="0"/>
              <a:t> </a:t>
            </a:r>
            <a:r>
              <a:rPr lang="en-US" u="sng" dirty="0" smtClean="0"/>
              <a:t>POR</a:t>
            </a:r>
            <a:r>
              <a:rPr lang="en-US" dirty="0" smtClean="0"/>
              <a:t> el </a:t>
            </a:r>
            <a:r>
              <a:rPr lang="en-US" dirty="0" err="1" smtClean="0"/>
              <a:t>regalo</a:t>
            </a:r>
            <a:r>
              <a:rPr lang="en-US" dirty="0" smtClean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POR</a:t>
            </a:r>
            <a:endParaRPr lang="en-US" sz="6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Destined person, place or time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Este </a:t>
            </a:r>
            <a:r>
              <a:rPr lang="en-US" dirty="0" err="1" smtClean="0"/>
              <a:t>regalo</a:t>
            </a:r>
            <a:r>
              <a:rPr lang="en-US" dirty="0" smtClean="0"/>
              <a:t> es </a:t>
            </a:r>
            <a:r>
              <a:rPr lang="en-US" u="sng" dirty="0" smtClean="0"/>
              <a:t>PARA</a:t>
            </a:r>
            <a:r>
              <a:rPr lang="en-US" dirty="0" smtClean="0"/>
              <a:t> mi </a:t>
            </a:r>
            <a:r>
              <a:rPr lang="en-US" dirty="0" err="1" smtClean="0"/>
              <a:t>abuela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err="1" smtClean="0"/>
              <a:t>Salgo</a:t>
            </a:r>
            <a:r>
              <a:rPr lang="en-US" dirty="0" smtClean="0"/>
              <a:t> </a:t>
            </a:r>
            <a:r>
              <a:rPr lang="en-US" u="sng" dirty="0" smtClean="0"/>
              <a:t>PARA</a:t>
            </a:r>
            <a:r>
              <a:rPr lang="en-US" dirty="0" smtClean="0"/>
              <a:t> Madrid en dos </a:t>
            </a:r>
            <a:r>
              <a:rPr lang="en-US" dirty="0" err="1" smtClean="0"/>
              <a:t>semanas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err="1" smtClean="0"/>
              <a:t>Tengo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escribir</a:t>
            </a:r>
            <a:r>
              <a:rPr lang="en-US" dirty="0" smtClean="0"/>
              <a:t> la </a:t>
            </a:r>
            <a:r>
              <a:rPr lang="en-US" dirty="0" err="1" smtClean="0"/>
              <a:t>composicion</a:t>
            </a:r>
            <a:r>
              <a:rPr lang="en-US" dirty="0" smtClean="0"/>
              <a:t> </a:t>
            </a:r>
            <a:r>
              <a:rPr lang="en-US" u="sng" dirty="0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viernes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PARA</a:t>
            </a:r>
            <a:endParaRPr lang="en-US" sz="6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Muchas</a:t>
            </a:r>
            <a:r>
              <a:rPr lang="en-US" dirty="0" smtClean="0"/>
              <a:t> gracias _________  la </a:t>
            </a:r>
            <a:r>
              <a:rPr lang="en-US" dirty="0" err="1" smtClean="0"/>
              <a:t>camisa</a:t>
            </a:r>
            <a:r>
              <a:rPr lang="en-US" dirty="0" smtClean="0"/>
              <a:t>, </a:t>
            </a:r>
            <a:r>
              <a:rPr lang="en-US" dirty="0" err="1" smtClean="0"/>
              <a:t>mamá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¿</a:t>
            </a:r>
            <a:r>
              <a:rPr lang="en-US" dirty="0" err="1" smtClean="0"/>
              <a:t>Cuándo</a:t>
            </a:r>
            <a:r>
              <a:rPr lang="en-US" dirty="0" smtClean="0"/>
              <a:t> sale Eduardo   _________  la </a:t>
            </a:r>
            <a:r>
              <a:rPr lang="en-US" dirty="0" err="1" smtClean="0"/>
              <a:t>universidad</a:t>
            </a:r>
            <a:r>
              <a:rPr lang="en-US" dirty="0" smtClean="0"/>
              <a:t>?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Pasa</a:t>
            </a:r>
            <a:r>
              <a:rPr lang="en-US" dirty="0" smtClean="0"/>
              <a:t>  ___________   la </a:t>
            </a:r>
            <a:r>
              <a:rPr lang="en-US" dirty="0" err="1" smtClean="0"/>
              <a:t>puerta</a:t>
            </a:r>
            <a:r>
              <a:rPr lang="en-US" dirty="0" smtClean="0"/>
              <a:t> </a:t>
            </a:r>
            <a:r>
              <a:rPr lang="en-US" dirty="0" err="1" smtClean="0"/>
              <a:t>aquí</a:t>
            </a:r>
            <a:r>
              <a:rPr lang="en-US" dirty="0" smtClean="0"/>
              <a:t>, </a:t>
            </a:r>
            <a:r>
              <a:rPr lang="en-US" dirty="0" err="1" smtClean="0"/>
              <a:t>señora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Tengo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terminar</a:t>
            </a:r>
            <a:r>
              <a:rPr lang="en-US" dirty="0" smtClean="0"/>
              <a:t> el </a:t>
            </a:r>
            <a:r>
              <a:rPr lang="en-US" dirty="0" err="1" smtClean="0"/>
              <a:t>proyecto</a:t>
            </a:r>
            <a:r>
              <a:rPr lang="en-US" dirty="0" smtClean="0"/>
              <a:t>     __________  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miércoles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Juan le </a:t>
            </a:r>
            <a:r>
              <a:rPr lang="en-US" dirty="0" err="1" smtClean="0"/>
              <a:t>compró</a:t>
            </a:r>
            <a:r>
              <a:rPr lang="en-US" dirty="0" smtClean="0"/>
              <a:t> el </a:t>
            </a:r>
            <a:r>
              <a:rPr lang="en-US" dirty="0" err="1" smtClean="0"/>
              <a:t>anillo</a:t>
            </a:r>
            <a:r>
              <a:rPr lang="en-US" dirty="0" smtClean="0"/>
              <a:t>  __________   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novia</a:t>
            </a:r>
            <a:r>
              <a:rPr lang="en-US" dirty="0" smtClean="0"/>
              <a:t>, </a:t>
            </a:r>
            <a:r>
              <a:rPr lang="en-US" dirty="0" err="1" smtClean="0"/>
              <a:t>María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¿</a:t>
            </a:r>
            <a:r>
              <a:rPr lang="en-US" dirty="0" err="1" smtClean="0"/>
              <a:t>Por</a:t>
            </a:r>
            <a:r>
              <a:rPr lang="en-US" dirty="0" smtClean="0"/>
              <a:t> o Para?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81400" y="1219200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POR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0" y="1905000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PARA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905000" y="2667000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POR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6324600" y="3429000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PARA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4800600" y="4572000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PARA</a:t>
            </a:r>
            <a:endParaRPr lang="en-US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" grpId="0"/>
      <p:bldP spid="5" grpId="0"/>
      <p:bldP spid="6" grpId="0"/>
      <p:bldP spid="7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81</TotalTime>
  <Words>193</Words>
  <Application>Microsoft Office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Exprésate 2 Capítulo 8</vt:lpstr>
      <vt:lpstr>¿Qué significan por y para?</vt:lpstr>
      <vt:lpstr>POR</vt:lpstr>
      <vt:lpstr>POR</vt:lpstr>
      <vt:lpstr>PARA</vt:lpstr>
      <vt:lpstr> ¿Por o Para?</vt:lpstr>
    </vt:vector>
  </TitlesOfParts>
  <Company>Trumbull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Exprésate 2 Capítulo 8</dc:title>
  <dc:creator>lmcnaugh</dc:creator>
  <cp:lastModifiedBy>lmcnaugh</cp:lastModifiedBy>
  <cp:revision>8</cp:revision>
  <dcterms:created xsi:type="dcterms:W3CDTF">2012-06-11T11:42:26Z</dcterms:created>
  <dcterms:modified xsi:type="dcterms:W3CDTF">2012-06-11T13:04:12Z</dcterms:modified>
</cp:coreProperties>
</file>